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3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2BB7C-80A1-4976-B88D-AFF4D8D08D26}" type="datetimeFigureOut">
              <a:rPr lang="en-US" smtClean="0"/>
              <a:t>11/14/2011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BD8B0-6838-4AC8-8A2B-21B0F22A735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58B0E-FB40-4F1E-9A7F-1A2049867A28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19FC1-5050-40A4-A5A5-F5188C89F2BD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71E46-9F79-4365-B6B3-B66AF5D4E8B7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9BD3C-ADB1-42D9-8EAA-1524A460DE3D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35EF2-BDAA-4FAF-B27F-48A07F43B789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083-3583-4526-A7E6-F048578C98BE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3910-144E-499D-B087-47534B46A463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498A7-6EC5-4B95-BE47-6909225FF2A7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B2C2-689F-460C-B6D3-CA1F9B6BD37D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2AFC-E7D0-4F38-9089-E81419DEC00C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E8162-E10B-4D9D-AE4F-A4DDA79475A9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83F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3210A-3CD0-421F-A10E-53F9FA35AC7C}" type="datetime1">
              <a:rPr lang="en-US" smtClean="0"/>
              <a:t>11/14/2011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 stiggins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E57FD-A210-4520-889C-E32F74ED7D1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Selected Response Assessment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make an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3. plan with clearly stated propositions</a:t>
            </a:r>
          </a:p>
          <a:p>
            <a:pPr lvl="1"/>
            <a:r>
              <a:rPr lang="en-US" dirty="0" smtClean="0"/>
              <a:t>Ex. </a:t>
            </a:r>
          </a:p>
          <a:p>
            <a:pPr lvl="1"/>
            <a:r>
              <a:rPr lang="en-US" dirty="0" smtClean="0"/>
              <a:t>(Knowledge) The bears are the best team in the NFL as evidenced by their record. T/F</a:t>
            </a:r>
          </a:p>
          <a:p>
            <a:pPr lvl="1"/>
            <a:r>
              <a:rPr lang="en-US" dirty="0" smtClean="0"/>
              <a:t>(Reasoning) How can you PROVE that the bears are the best team in the NFL? Support your answer with factual info.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Double Checks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Mix Formats</a:t>
            </a:r>
          </a:p>
          <a:p>
            <a:r>
              <a:rPr lang="en-US" dirty="0" smtClean="0"/>
              <a:t>2. Use interpretation exercises</a:t>
            </a:r>
          </a:p>
          <a:p>
            <a:r>
              <a:rPr lang="en-US" dirty="0" smtClean="0"/>
              <a:t>3. Start easy, get harder</a:t>
            </a:r>
          </a:p>
          <a:p>
            <a:r>
              <a:rPr lang="en-US" dirty="0" smtClean="0"/>
              <a:t>4. Make sure the items are on the same page.</a:t>
            </a:r>
          </a:p>
          <a:p>
            <a:r>
              <a:rPr lang="en-US" dirty="0" smtClean="0"/>
              <a:t>5. Don’t mix formats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these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am  going with this test?</a:t>
            </a:r>
          </a:p>
          <a:p>
            <a:r>
              <a:rPr lang="en-US" dirty="0" smtClean="0"/>
              <a:t>What do I hope to learn from this test?</a:t>
            </a:r>
          </a:p>
          <a:p>
            <a:r>
              <a:rPr lang="en-US" dirty="0" smtClean="0"/>
              <a:t>After the test, how can I help students close the learning gap?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For foundations of knowledge</a:t>
            </a:r>
          </a:p>
          <a:p>
            <a:r>
              <a:rPr lang="en-US" dirty="0" smtClean="0"/>
              <a:t>2. Let’s students see a benchmark</a:t>
            </a:r>
          </a:p>
          <a:p>
            <a:r>
              <a:rPr lang="en-US" dirty="0" smtClean="0"/>
              <a:t>3. Efficient</a:t>
            </a:r>
          </a:p>
          <a:p>
            <a:r>
              <a:rPr lang="en-US" dirty="0" smtClean="0"/>
              <a:t>4. Samples knowledge quickly</a:t>
            </a:r>
          </a:p>
          <a:p>
            <a:r>
              <a:rPr lang="en-US" dirty="0" smtClean="0"/>
              <a:t>5. Works with high level readers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not to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non, poor, reluctant readers</a:t>
            </a:r>
          </a:p>
          <a:p>
            <a:pPr lvl="1"/>
            <a:r>
              <a:rPr lang="en-US" dirty="0" smtClean="0"/>
              <a:t>If necessary, read the questions to the student</a:t>
            </a:r>
          </a:p>
          <a:p>
            <a:r>
              <a:rPr lang="en-US" dirty="0" smtClean="0"/>
              <a:t>When evaluating reasoning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Objectivity/ A Myth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scoring system is the objective piece</a:t>
            </a:r>
          </a:p>
          <a:p>
            <a:r>
              <a:rPr lang="en-US" dirty="0" smtClean="0"/>
              <a:t>YOU pick the questions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Assessing Reasoning with Selected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Give them test items they have not seen.</a:t>
            </a:r>
          </a:p>
          <a:p>
            <a:pPr lvl="1"/>
            <a:r>
              <a:rPr lang="en-US" dirty="0" smtClean="0"/>
              <a:t>Ask about comparisons</a:t>
            </a:r>
          </a:p>
          <a:p>
            <a:pPr lvl="1"/>
            <a:r>
              <a:rPr lang="en-US" dirty="0" smtClean="0"/>
              <a:t>Ask about how things work</a:t>
            </a:r>
          </a:p>
          <a:p>
            <a:pPr lvl="1"/>
            <a:r>
              <a:rPr lang="en-US" dirty="0" smtClean="0"/>
              <a:t>Ask Why something is true or false</a:t>
            </a:r>
          </a:p>
          <a:p>
            <a:pPr lvl="1"/>
            <a:r>
              <a:rPr lang="en-US" dirty="0" smtClean="0"/>
              <a:t>Give them an answer and have them dispute or support it</a:t>
            </a:r>
          </a:p>
          <a:p>
            <a:pPr lvl="2"/>
            <a:r>
              <a:rPr lang="en-US" dirty="0" smtClean="0"/>
              <a:t>See table 5.2, p.98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Selected Response for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for procedures</a:t>
            </a:r>
          </a:p>
          <a:p>
            <a:r>
              <a:rPr lang="en-US" dirty="0" smtClean="0"/>
              <a:t>Look for vocabulary</a:t>
            </a:r>
          </a:p>
          <a:p>
            <a:r>
              <a:rPr lang="en-US" dirty="0" smtClean="0"/>
              <a:t>Use follow up questions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make an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Have a plan</a:t>
            </a:r>
          </a:p>
          <a:p>
            <a:pPr lvl="1"/>
            <a:r>
              <a:rPr lang="en-US" dirty="0" smtClean="0"/>
              <a:t>Use clear expectations</a:t>
            </a:r>
          </a:p>
          <a:p>
            <a:pPr lvl="2"/>
            <a:r>
              <a:rPr lang="en-US" dirty="0" smtClean="0"/>
              <a:t>Standards</a:t>
            </a:r>
          </a:p>
          <a:p>
            <a:r>
              <a:rPr lang="en-US" dirty="0" smtClean="0"/>
              <a:t>See Table  5.2, p. 96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the app on your phone for core standards:</a:t>
            </a:r>
          </a:p>
          <a:p>
            <a:endParaRPr lang="en-US" dirty="0"/>
          </a:p>
          <a:p>
            <a:r>
              <a:rPr lang="en-US" dirty="0" smtClean="0"/>
              <a:t>Core Standards app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make an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2. Select Specific material</a:t>
            </a:r>
          </a:p>
          <a:p>
            <a:pPr lvl="1"/>
            <a:r>
              <a:rPr lang="en-US" dirty="0" smtClean="0"/>
              <a:t>What is really important</a:t>
            </a:r>
          </a:p>
          <a:p>
            <a:pPr lvl="1"/>
            <a:r>
              <a:rPr lang="en-US" dirty="0" smtClean="0"/>
              <a:t>Use textbooks</a:t>
            </a:r>
          </a:p>
          <a:p>
            <a:pPr lvl="1"/>
            <a:r>
              <a:rPr lang="en-US" dirty="0" smtClean="0"/>
              <a:t>Use instructional material</a:t>
            </a:r>
          </a:p>
          <a:p>
            <a:pPr lvl="1"/>
            <a:r>
              <a:rPr lang="en-US" dirty="0" smtClean="0"/>
              <a:t>Teacher associations/ pro organizations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stiggins chapter 5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370</Words>
  <Application>Microsoft Office PowerPoint</Application>
  <PresentationFormat>On-screen Show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Chapter 5</vt:lpstr>
      <vt:lpstr>When to Use</vt:lpstr>
      <vt:lpstr>When not to use</vt:lpstr>
      <vt:lpstr>Objectivity/ A Myth</vt:lpstr>
      <vt:lpstr>Assessing Reasoning with Selected Response</vt:lpstr>
      <vt:lpstr>Selected Response for Performance</vt:lpstr>
      <vt:lpstr>How to make an assessment</vt:lpstr>
      <vt:lpstr>Achievement Standards</vt:lpstr>
      <vt:lpstr>How to make an Assessment</vt:lpstr>
      <vt:lpstr>How to make an assessment</vt:lpstr>
      <vt:lpstr>Double Checks</vt:lpstr>
      <vt:lpstr>Ask these 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michael rospenda</dc:creator>
  <cp:lastModifiedBy>michael rospenda</cp:lastModifiedBy>
  <cp:revision>3</cp:revision>
  <dcterms:created xsi:type="dcterms:W3CDTF">2011-11-14T15:26:43Z</dcterms:created>
  <dcterms:modified xsi:type="dcterms:W3CDTF">2011-11-14T15:57:00Z</dcterms:modified>
</cp:coreProperties>
</file>